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700" autoAdjust="0"/>
  </p:normalViewPr>
  <p:slideViewPr>
    <p:cSldViewPr>
      <p:cViewPr varScale="1">
        <p:scale>
          <a:sx n="65" d="100"/>
          <a:sy n="65" d="100"/>
        </p:scale>
        <p:origin x="-102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ED295B-FD2C-455A-9A3A-E99698BDD3E0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A43BBA-F1F8-4F38-99DF-F49C1F119A7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Наши достижения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МКОУ «</a:t>
            </a:r>
            <a:r>
              <a:rPr lang="ru-RU" dirty="0" err="1" smtClean="0"/>
              <a:t>Кучхюрская</a:t>
            </a:r>
            <a:r>
              <a:rPr lang="ru-RU" dirty="0" smtClean="0"/>
              <a:t> СОШ- детский сад»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745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Кучхюрская</a:t>
            </a:r>
            <a:r>
              <a:rPr lang="ru-RU" dirty="0" smtClean="0"/>
              <a:t> </a:t>
            </a:r>
            <a:r>
              <a:rPr lang="ru-RU" dirty="0" err="1" smtClean="0"/>
              <a:t>СОШ-детский</a:t>
            </a:r>
            <a:r>
              <a:rPr lang="ru-RU" dirty="0" smtClean="0"/>
              <a:t> сад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1" name="Picture 3" descr="C:\Users\1\Desktop\наши достижения\20180425_09235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238145" y="2078035"/>
            <a:ext cx="5429290" cy="3559187"/>
          </a:xfrm>
          <a:prstGeom prst="rect">
            <a:avLst/>
          </a:prstGeom>
          <a:noFill/>
        </p:spPr>
      </p:pic>
      <p:pic>
        <p:nvPicPr>
          <p:cNvPr id="2052" name="Picture 4" descr="C:\Users\1\Desktop\наши достижения\20180425_09233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357686" y="2143117"/>
            <a:ext cx="5357848" cy="33575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Кучхюрская</a:t>
            </a:r>
            <a:r>
              <a:rPr lang="ru-RU" dirty="0" smtClean="0"/>
              <a:t> </a:t>
            </a:r>
            <a:r>
              <a:rPr lang="ru-RU" dirty="0" err="1" smtClean="0"/>
              <a:t>СОШ-детский</a:t>
            </a:r>
            <a:r>
              <a:rPr lang="ru-RU" dirty="0" smtClean="0"/>
              <a:t> сад</a:t>
            </a:r>
            <a:endParaRPr lang="ru-RU" dirty="0"/>
          </a:p>
        </p:txBody>
      </p:sp>
      <p:pic>
        <p:nvPicPr>
          <p:cNvPr id="3074" name="Picture 2" descr="C:\Users\1\Desktop\наши достижения\20180425_09220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21" y="2786047"/>
            <a:ext cx="4857760" cy="3286148"/>
          </a:xfrm>
          <a:prstGeom prst="rect">
            <a:avLst/>
          </a:prstGeom>
          <a:noFill/>
        </p:spPr>
      </p:pic>
      <p:pic>
        <p:nvPicPr>
          <p:cNvPr id="3075" name="Picture 3" descr="C:\Users\1\Desktop\наши достижения\20180425_09215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143384" y="2643172"/>
            <a:ext cx="4857758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464646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15</Words>
  <Application>Microsoft Office PowerPoint</Application>
  <PresentationFormat>Экран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Наши достижения</vt:lpstr>
      <vt:lpstr>Кучхюрская СОШ-детский сад </vt:lpstr>
      <vt:lpstr>Кучхюрская СОШ-детский сад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Наши достижения</dc:title>
  <dc:creator>1</dc:creator>
  <cp:lastModifiedBy>1</cp:lastModifiedBy>
  <cp:revision>5</cp:revision>
  <dcterms:created xsi:type="dcterms:W3CDTF">2018-05-03T06:26:00Z</dcterms:created>
  <dcterms:modified xsi:type="dcterms:W3CDTF">2018-05-03T07:12:57Z</dcterms:modified>
</cp:coreProperties>
</file>